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Nirav Prabhakar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au2021109027</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1026" name="Picture 2">
            <a:extLst>
              <a:ext uri="{FF2B5EF4-FFF2-40B4-BE49-F238E27FC236}">
                <a16:creationId xmlns:a16="http://schemas.microsoft.com/office/drawing/2014/main" id="{083D4559-A70D-44C2-A4F6-BD017F41C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472" y="1305185"/>
            <a:ext cx="5943600" cy="32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4" name="Media1">
            <a:hlinkClick r:id="" action="ppaction://media"/>
            <a:extLst>
              <a:ext uri="{FF2B5EF4-FFF2-40B4-BE49-F238E27FC236}">
                <a16:creationId xmlns:a16="http://schemas.microsoft.com/office/drawing/2014/main" id="{F70636C4-A19E-5748-4C12-0F79943E6B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80495" y="967300"/>
            <a:ext cx="6583008" cy="370294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845</TotalTime>
  <Words>991</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sangeethalakshmi2023@outlook.com</cp:lastModifiedBy>
  <cp:revision>167</cp:revision>
  <dcterms:modified xsi:type="dcterms:W3CDTF">2024-04-10T18:16:34Z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